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0" r:id="rId2"/>
  </p:sldMasterIdLst>
  <p:notesMasterIdLst>
    <p:notesMasterId r:id="rId17"/>
  </p:notesMasterIdLst>
  <p:handoutMasterIdLst>
    <p:handoutMasterId r:id="rId18"/>
  </p:handoutMasterIdLst>
  <p:sldIdLst>
    <p:sldId id="256" r:id="rId3"/>
    <p:sldId id="264" r:id="rId4"/>
    <p:sldId id="278" r:id="rId5"/>
    <p:sldId id="262" r:id="rId6"/>
    <p:sldId id="271" r:id="rId7"/>
    <p:sldId id="272" r:id="rId8"/>
    <p:sldId id="273" r:id="rId9"/>
    <p:sldId id="274" r:id="rId10"/>
    <p:sldId id="275" r:id="rId11"/>
    <p:sldId id="276" r:id="rId12"/>
    <p:sldId id="268" r:id="rId13"/>
    <p:sldId id="269" r:id="rId14"/>
    <p:sldId id="270" r:id="rId15"/>
    <p:sldId id="277" r:id="rId16"/>
  </p:sldIdLst>
  <p:sldSz cx="9144000" cy="6858000" type="screen4x3"/>
  <p:notesSz cx="6858000" cy="9144000"/>
  <p:defaultTextStyle>
    <a:defPPr>
      <a:defRPr lang="ru-RU"/>
    </a:defPPr>
    <a:lvl1pPr algn="l" rtl="0" fontAlgn="base">
      <a:spcBef>
        <a:spcPct val="0"/>
      </a:spcBef>
      <a:spcAft>
        <a:spcPct val="0"/>
      </a:spcAft>
      <a:defRPr sz="3200" b="1" kern="1200">
        <a:solidFill>
          <a:schemeClr val="bg1"/>
        </a:solidFill>
        <a:latin typeface="Futura LT Book" pitchFamily="2" charset="0"/>
        <a:ea typeface="굴림" charset="-127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3200" b="1" kern="1200">
        <a:solidFill>
          <a:schemeClr val="bg1"/>
        </a:solidFill>
        <a:latin typeface="Futura LT Book" pitchFamily="2" charset="0"/>
        <a:ea typeface="굴림" charset="-127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3200" b="1" kern="1200">
        <a:solidFill>
          <a:schemeClr val="bg1"/>
        </a:solidFill>
        <a:latin typeface="Futura LT Book" pitchFamily="2" charset="0"/>
        <a:ea typeface="굴림" charset="-127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3200" b="1" kern="1200">
        <a:solidFill>
          <a:schemeClr val="bg1"/>
        </a:solidFill>
        <a:latin typeface="Futura LT Book" pitchFamily="2" charset="0"/>
        <a:ea typeface="굴림" charset="-127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3200" b="1" kern="1200">
        <a:solidFill>
          <a:schemeClr val="bg1"/>
        </a:solidFill>
        <a:latin typeface="Futura LT Book" pitchFamily="2" charset="0"/>
        <a:ea typeface="굴림" charset="-127"/>
        <a:cs typeface="+mn-cs"/>
      </a:defRPr>
    </a:lvl5pPr>
    <a:lvl6pPr marL="2286000" algn="l" defTabSz="914400" rtl="0" eaLnBrk="1" latinLnBrk="0" hangingPunct="1">
      <a:defRPr sz="3200" b="1" kern="1200">
        <a:solidFill>
          <a:schemeClr val="bg1"/>
        </a:solidFill>
        <a:latin typeface="Futura LT Book" pitchFamily="2" charset="0"/>
        <a:ea typeface="굴림" charset="-127"/>
        <a:cs typeface="+mn-cs"/>
      </a:defRPr>
    </a:lvl6pPr>
    <a:lvl7pPr marL="2743200" algn="l" defTabSz="914400" rtl="0" eaLnBrk="1" latinLnBrk="0" hangingPunct="1">
      <a:defRPr sz="3200" b="1" kern="1200">
        <a:solidFill>
          <a:schemeClr val="bg1"/>
        </a:solidFill>
        <a:latin typeface="Futura LT Book" pitchFamily="2" charset="0"/>
        <a:ea typeface="굴림" charset="-127"/>
        <a:cs typeface="+mn-cs"/>
      </a:defRPr>
    </a:lvl7pPr>
    <a:lvl8pPr marL="3200400" algn="l" defTabSz="914400" rtl="0" eaLnBrk="1" latinLnBrk="0" hangingPunct="1">
      <a:defRPr sz="3200" b="1" kern="1200">
        <a:solidFill>
          <a:schemeClr val="bg1"/>
        </a:solidFill>
        <a:latin typeface="Futura LT Book" pitchFamily="2" charset="0"/>
        <a:ea typeface="굴림" charset="-127"/>
        <a:cs typeface="+mn-cs"/>
      </a:defRPr>
    </a:lvl8pPr>
    <a:lvl9pPr marL="3657600" algn="l" defTabSz="914400" rtl="0" eaLnBrk="1" latinLnBrk="0" hangingPunct="1">
      <a:defRPr sz="3200" b="1" kern="1200">
        <a:solidFill>
          <a:schemeClr val="bg1"/>
        </a:solidFill>
        <a:latin typeface="Futura LT Book" pitchFamily="2" charset="0"/>
        <a:ea typeface="굴림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D8223"/>
    <a:srgbClr val="397B0D"/>
    <a:srgbClr val="000000"/>
    <a:srgbClr val="00499F"/>
    <a:srgbClr val="0CC1E0"/>
    <a:srgbClr val="666666"/>
    <a:srgbClr val="990D16"/>
    <a:srgbClr val="101F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380" autoAdjust="0"/>
    <p:restoredTop sz="94648" autoAdjust="0"/>
  </p:normalViewPr>
  <p:slideViewPr>
    <p:cSldViewPr>
      <p:cViewPr varScale="1">
        <p:scale>
          <a:sx n="78" d="100"/>
          <a:sy n="78" d="100"/>
        </p:scale>
        <p:origin x="1651" y="6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66" d="100"/>
          <a:sy n="66" d="100"/>
        </p:scale>
        <p:origin x="-1716" y="-1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1663420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="0">
                <a:solidFill>
                  <a:schemeClr val="tx1"/>
                </a:solidFill>
                <a:latin typeface="Arial" charset="0"/>
              </a:defRPr>
            </a:lvl1pPr>
          </a:lstStyle>
          <a:p>
            <a:endParaRPr lang="ru-RU"/>
          </a:p>
        </p:txBody>
      </p:sp>
      <p:sp>
        <p:nvSpPr>
          <p:cNvPr id="6963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>
                <a:solidFill>
                  <a:schemeClr val="tx1"/>
                </a:solidFill>
                <a:latin typeface="Arial" charset="0"/>
              </a:defRPr>
            </a:lvl1pPr>
          </a:lstStyle>
          <a:p>
            <a:endParaRPr lang="ru-RU"/>
          </a:p>
        </p:txBody>
      </p:sp>
      <p:sp>
        <p:nvSpPr>
          <p:cNvPr id="6963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6963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/>
              <a:t>Click to edit Master text styles</a:t>
            </a:r>
          </a:p>
          <a:p>
            <a:pPr lvl="1"/>
            <a:r>
              <a:rPr lang="ru-RU"/>
              <a:t>Second level</a:t>
            </a:r>
          </a:p>
          <a:p>
            <a:pPr lvl="2"/>
            <a:r>
              <a:rPr lang="ru-RU"/>
              <a:t>Third level</a:t>
            </a:r>
          </a:p>
          <a:p>
            <a:pPr lvl="3"/>
            <a:r>
              <a:rPr lang="ru-RU"/>
              <a:t>Fourth level</a:t>
            </a:r>
          </a:p>
          <a:p>
            <a:pPr lvl="4"/>
            <a:r>
              <a:rPr lang="ru-RU"/>
              <a:t>Fifth level</a:t>
            </a:r>
          </a:p>
        </p:txBody>
      </p:sp>
      <p:sp>
        <p:nvSpPr>
          <p:cNvPr id="6963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b="0">
                <a:solidFill>
                  <a:schemeClr val="tx1"/>
                </a:solidFill>
                <a:latin typeface="Arial" charset="0"/>
              </a:defRPr>
            </a:lvl1pPr>
          </a:lstStyle>
          <a:p>
            <a:endParaRPr lang="ru-RU"/>
          </a:p>
        </p:txBody>
      </p:sp>
      <p:sp>
        <p:nvSpPr>
          <p:cNvPr id="6963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0">
                <a:solidFill>
                  <a:schemeClr val="tx1"/>
                </a:solidFill>
                <a:latin typeface="Arial" charset="0"/>
              </a:defRPr>
            </a:lvl1pPr>
          </a:lstStyle>
          <a:p>
            <a:fld id="{DF52B533-C655-4FFE-9010-926909DC7606}" type="slidenum">
              <a:rPr lang="ru-RU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5499545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419475" y="2636838"/>
            <a:ext cx="4681538" cy="1511300"/>
          </a:xfrm>
          <a:effectLst>
            <a:outerShdw dist="17961" dir="2700000" algn="ctr" rotWithShape="0">
              <a:schemeClr val="bg2"/>
            </a:outerShdw>
          </a:effectLst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Click to edit Master title style</a:t>
            </a:r>
            <a:endParaRPr lang="ru-RU" noProof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539750" y="3068638"/>
            <a:ext cx="1800225" cy="720725"/>
          </a:xfrm>
          <a:effectLst>
            <a:outerShdw dist="17961" dir="2700000" algn="ctr" rotWithShape="0">
              <a:schemeClr val="bg2"/>
            </a:outerShdw>
          </a:effectLst>
        </p:spPr>
        <p:txBody>
          <a:bodyPr/>
          <a:lstStyle>
            <a:lvl1pPr marL="0" indent="0">
              <a:buFontTx/>
              <a:buNone/>
              <a:defRPr>
                <a:solidFill>
                  <a:schemeClr val="bg1"/>
                </a:solidFill>
                <a:latin typeface="Futura LT Book" pitchFamily="2" charset="0"/>
              </a:defRPr>
            </a:lvl1pPr>
          </a:lstStyle>
          <a:p>
            <a:pPr lvl="0"/>
            <a:r>
              <a:rPr lang="en-US" noProof="0"/>
              <a:t>Click to edit Master subtitle style</a:t>
            </a:r>
            <a:endParaRPr lang="ru-RU" noProof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3F50E05-D5E1-4B21-9396-835985AF9141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07154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4638" y="476250"/>
            <a:ext cx="2051050" cy="59769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68313" y="476250"/>
            <a:ext cx="6003925" cy="59769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77A76D3-62E2-4311-BA0B-366E88484AEF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93028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467C11B-2A8A-43B5-8214-B34A4AC2CCC8}" type="slidenum">
              <a:rPr lang="ru-RU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948572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86D6601-68B8-4AB9-A818-CC28DF2DFB69}" type="slidenum">
              <a:rPr lang="ru-RU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455026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A14DB53-3103-45F1-9114-4E0849FD4F3F}" type="slidenum">
              <a:rPr lang="ru-RU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105359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08175" y="1600200"/>
            <a:ext cx="3313113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73688" y="1600200"/>
            <a:ext cx="3313112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D3CDF30-232B-4098-A18A-D13EC90FF232}" type="slidenum">
              <a:rPr lang="ru-RU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189107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9E266A9-05AF-4E4E-857D-5E6DD84478C1}" type="slidenum">
              <a:rPr lang="ru-RU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979884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D5614AB-5BB4-4EF6-8E8B-E29BF40561C4}" type="slidenum">
              <a:rPr lang="ru-RU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6153031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4A9CA1C-81D5-4968-8BC1-21B2A22FB518}" type="slidenum">
              <a:rPr lang="ru-RU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2693687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E1C43C6-DB07-4E61-BB17-2D635E85DB13}" type="slidenum">
              <a:rPr lang="ru-RU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049262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87F1CDE-12FD-4A29-A188-F61E31C1149A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901947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BFE9243-058C-4FE4-B757-D1DEBF064C96}" type="slidenum">
              <a:rPr lang="ru-RU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9472668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A290350-F885-4EEC-8843-A23548BA0D9F}" type="slidenum">
              <a:rPr lang="ru-RU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7651115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992938" y="274638"/>
            <a:ext cx="1693862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08175" y="274638"/>
            <a:ext cx="4932363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B93C270-2919-41F6-9CEA-AE19A0C5E8C9}" type="slidenum">
              <a:rPr lang="ru-RU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041856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6575460-85FA-4E04-8467-B355D67A5901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96594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8313" y="1989138"/>
            <a:ext cx="4027487" cy="44640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9138"/>
            <a:ext cx="4027488" cy="44640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5410BE3-E5CA-41D7-8E71-F71FCB408BDD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17177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11BC8E3-95D2-4B48-9FB2-69C144A855F2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11627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CFA4747-498D-4A93-9B25-5CBA6A768FBC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32376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A89FE81-50BA-4835-BA7E-2B2946A9F280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12682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21EA72B-C922-476D-8991-09721F5107BE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90407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504F4A9-33A9-4B38-A89D-2C716AD9468A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13762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3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68313" y="476250"/>
            <a:ext cx="8207375" cy="939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68313" y="1989138"/>
            <a:ext cx="8207375" cy="4464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1033" name="Rectangle 9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524625"/>
            <a:ext cx="2133600" cy="196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900" b="0">
                <a:solidFill>
                  <a:srgbClr val="000000"/>
                </a:solidFill>
                <a:latin typeface="Futura LT" pitchFamily="2" charset="0"/>
              </a:defRPr>
            </a:lvl1pPr>
          </a:lstStyle>
          <a:p>
            <a:endParaRPr lang="en-GB"/>
          </a:p>
        </p:txBody>
      </p:sp>
      <p:sp>
        <p:nvSpPr>
          <p:cNvPr id="1034" name="Rectangle 10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524625"/>
            <a:ext cx="2895600" cy="196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900" b="0">
                <a:solidFill>
                  <a:srgbClr val="000000"/>
                </a:solidFill>
                <a:latin typeface="Futura LT" pitchFamily="2" charset="0"/>
              </a:defRPr>
            </a:lvl1pPr>
          </a:lstStyle>
          <a:p>
            <a:endParaRPr lang="en-GB"/>
          </a:p>
        </p:txBody>
      </p:sp>
      <p:sp>
        <p:nvSpPr>
          <p:cNvPr id="1035" name="Rectangle 11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524625"/>
            <a:ext cx="2133600" cy="196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900" b="0">
                <a:solidFill>
                  <a:srgbClr val="000000"/>
                </a:solidFill>
                <a:latin typeface="Futura LT" pitchFamily="2" charset="0"/>
              </a:defRPr>
            </a:lvl1pPr>
          </a:lstStyle>
          <a:p>
            <a:fld id="{569F602B-E70F-4C4E-889C-FA5CBD49AA09}" type="slidenum">
              <a:rPr lang="en-GB"/>
              <a:pPr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Futura LT Book" pitchFamily="2" charset="0"/>
          <a:ea typeface="굴림" charset="-127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Futura LT Book" pitchFamily="2" charset="0"/>
          <a:ea typeface="굴림" charset="-127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Futura LT Book" pitchFamily="2" charset="0"/>
          <a:ea typeface="굴림" charset="-127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Futura LT Book" pitchFamily="2" charset="0"/>
          <a:ea typeface="굴림" charset="-127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Futura LT Book" pitchFamily="2" charset="0"/>
          <a:ea typeface="굴림" charset="-127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Futura LT Book" pitchFamily="2" charset="0"/>
          <a:ea typeface="굴림" charset="-127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Futura LT Book" pitchFamily="2" charset="0"/>
          <a:ea typeface="굴림" charset="-127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Futura LT Book" pitchFamily="2" charset="0"/>
          <a:ea typeface="굴림" charset="-127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20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rgbClr val="000000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000">
          <a:solidFill>
            <a:srgbClr val="000000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rgbClr val="000000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00000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00000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00000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00000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00000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908175" y="274638"/>
            <a:ext cx="6767513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ru-RU"/>
              <a:t>Click to edit Master title style</a:t>
            </a:r>
          </a:p>
        </p:txBody>
      </p:sp>
      <p:sp>
        <p:nvSpPr>
          <p:cNvPr id="19046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908175" y="1600200"/>
            <a:ext cx="6778625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/>
              <a:t>Click to edit Master text styles</a:t>
            </a:r>
          </a:p>
          <a:p>
            <a:pPr lvl="1"/>
            <a:r>
              <a:rPr lang="ru-RU"/>
              <a:t>Second level</a:t>
            </a:r>
          </a:p>
          <a:p>
            <a:pPr lvl="2"/>
            <a:r>
              <a:rPr lang="ru-RU"/>
              <a:t>Third level</a:t>
            </a:r>
          </a:p>
          <a:p>
            <a:pPr lvl="3"/>
            <a:r>
              <a:rPr lang="ru-RU"/>
              <a:t>Fourth level</a:t>
            </a:r>
          </a:p>
          <a:p>
            <a:pPr lvl="4"/>
            <a:r>
              <a:rPr lang="ru-RU"/>
              <a:t>Fifth level</a:t>
            </a:r>
          </a:p>
        </p:txBody>
      </p:sp>
      <p:sp>
        <p:nvSpPr>
          <p:cNvPr id="19046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453188"/>
            <a:ext cx="2133600" cy="268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900" b="0">
                <a:solidFill>
                  <a:schemeClr val="tx1"/>
                </a:solidFill>
                <a:latin typeface="Futura LT" pitchFamily="2" charset="0"/>
              </a:defRPr>
            </a:lvl1pPr>
          </a:lstStyle>
          <a:p>
            <a:endParaRPr lang="ru-RU"/>
          </a:p>
        </p:txBody>
      </p:sp>
      <p:sp>
        <p:nvSpPr>
          <p:cNvPr id="19046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453188"/>
            <a:ext cx="2895600" cy="268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900" b="0">
                <a:solidFill>
                  <a:schemeClr val="tx1"/>
                </a:solidFill>
                <a:latin typeface="Futura LT" pitchFamily="2" charset="0"/>
              </a:defRPr>
            </a:lvl1pPr>
          </a:lstStyle>
          <a:p>
            <a:endParaRPr lang="ru-RU"/>
          </a:p>
        </p:txBody>
      </p:sp>
      <p:sp>
        <p:nvSpPr>
          <p:cNvPr id="19047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453188"/>
            <a:ext cx="2133600" cy="268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900" b="0">
                <a:solidFill>
                  <a:schemeClr val="tx1"/>
                </a:solidFill>
                <a:latin typeface="Futura LT" pitchFamily="2" charset="0"/>
              </a:defRPr>
            </a:lvl1pPr>
          </a:lstStyle>
          <a:p>
            <a:fld id="{11664F78-E4B7-4F28-821D-34070A86C428}" type="slidenum">
              <a:rPr lang="ru-RU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rtl="0" fontAlgn="base">
        <a:spcBef>
          <a:spcPct val="0"/>
        </a:spcBef>
        <a:spcAft>
          <a:spcPct val="0"/>
        </a:spcAft>
        <a:defRPr sz="3200">
          <a:solidFill>
            <a:srgbClr val="666666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200">
          <a:solidFill>
            <a:srgbClr val="666666"/>
          </a:solidFill>
          <a:latin typeface="Futura LT Book" pitchFamily="2" charset="0"/>
        </a:defRPr>
      </a:lvl2pPr>
      <a:lvl3pPr algn="l" rtl="0" fontAlgn="base">
        <a:spcBef>
          <a:spcPct val="0"/>
        </a:spcBef>
        <a:spcAft>
          <a:spcPct val="0"/>
        </a:spcAft>
        <a:defRPr sz="3200">
          <a:solidFill>
            <a:srgbClr val="666666"/>
          </a:solidFill>
          <a:latin typeface="Futura LT Book" pitchFamily="2" charset="0"/>
        </a:defRPr>
      </a:lvl3pPr>
      <a:lvl4pPr algn="l" rtl="0" fontAlgn="base">
        <a:spcBef>
          <a:spcPct val="0"/>
        </a:spcBef>
        <a:spcAft>
          <a:spcPct val="0"/>
        </a:spcAft>
        <a:defRPr sz="3200">
          <a:solidFill>
            <a:srgbClr val="666666"/>
          </a:solidFill>
          <a:latin typeface="Futura LT Book" pitchFamily="2" charset="0"/>
        </a:defRPr>
      </a:lvl4pPr>
      <a:lvl5pPr algn="l" rtl="0" fontAlgn="base">
        <a:spcBef>
          <a:spcPct val="0"/>
        </a:spcBef>
        <a:spcAft>
          <a:spcPct val="0"/>
        </a:spcAft>
        <a:defRPr sz="3200">
          <a:solidFill>
            <a:srgbClr val="666666"/>
          </a:solidFill>
          <a:latin typeface="Futura LT Book" pitchFamily="2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rgbClr val="666666"/>
          </a:solidFill>
          <a:latin typeface="Futura LT Book" pitchFamily="2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rgbClr val="666666"/>
          </a:solidFill>
          <a:latin typeface="Futura LT Book" pitchFamily="2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rgbClr val="666666"/>
          </a:solidFill>
          <a:latin typeface="Futura LT Book" pitchFamily="2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rgbClr val="666666"/>
          </a:solidFill>
          <a:latin typeface="Futura LT Book" pitchFamily="2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2000">
          <a:solidFill>
            <a:srgbClr val="666666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000">
          <a:solidFill>
            <a:srgbClr val="666666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000">
          <a:solidFill>
            <a:srgbClr val="666666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rgbClr val="666666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666666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666666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666666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666666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666666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28" name="Rectangle 12"/>
          <p:cNvSpPr>
            <a:spLocks noGrp="1" noChangeArrowheads="1"/>
          </p:cNvSpPr>
          <p:nvPr>
            <p:ph type="ctrTitle"/>
          </p:nvPr>
        </p:nvSpPr>
        <p:spPr>
          <a:xfrm>
            <a:off x="3419475" y="2565400"/>
            <a:ext cx="4032250" cy="1655763"/>
          </a:xfrm>
        </p:spPr>
        <p:txBody>
          <a:bodyPr/>
          <a:lstStyle/>
          <a:p>
            <a:r>
              <a:rPr lang="en-CA" dirty="0"/>
              <a:t>Las Palmas, Spain</a:t>
            </a:r>
            <a:endParaRPr lang="en-US" dirty="0"/>
          </a:p>
        </p:txBody>
      </p:sp>
      <p:sp>
        <p:nvSpPr>
          <p:cNvPr id="34829" name="Rectangle 13"/>
          <p:cNvSpPr>
            <a:spLocks noGrp="1" noChangeArrowheads="1"/>
          </p:cNvSpPr>
          <p:nvPr>
            <p:ph type="subTitle" idx="1"/>
          </p:nvPr>
        </p:nvSpPr>
        <p:spPr>
          <a:xfrm>
            <a:off x="395288" y="3141663"/>
            <a:ext cx="2159000" cy="574675"/>
          </a:xfrm>
        </p:spPr>
        <p:txBody>
          <a:bodyPr/>
          <a:lstStyle/>
          <a:p>
            <a:r>
              <a:rPr lang="en-CA" dirty="0"/>
              <a:t>Geo 542</a:t>
            </a:r>
          </a:p>
          <a:p>
            <a:r>
              <a:rPr lang="en-CA" sz="1400" dirty="0"/>
              <a:t>David Cardenas Ochoa</a:t>
            </a:r>
            <a:endParaRPr lang="uk-UA" sz="1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1373EB-1E39-8D42-BCAC-EA40E3614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476250"/>
            <a:ext cx="8207375" cy="939800"/>
          </a:xfrm>
        </p:spPr>
        <p:txBody>
          <a:bodyPr wrap="square" anchor="ctr">
            <a:normAutofit/>
          </a:bodyPr>
          <a:lstStyle/>
          <a:p>
            <a:r>
              <a:rPr lang="en-CA" dirty="0"/>
              <a:t>Transportation Routes</a:t>
            </a:r>
          </a:p>
        </p:txBody>
      </p:sp>
      <p:pic>
        <p:nvPicPr>
          <p:cNvPr id="6" name="Content Placeholder 5" descr="A blue car driving down a road&#10;&#10;Description automatically generated with low confidence">
            <a:extLst>
              <a:ext uri="{FF2B5EF4-FFF2-40B4-BE49-F238E27FC236}">
                <a16:creationId xmlns:a16="http://schemas.microsoft.com/office/drawing/2014/main" id="{528EE043-0E73-F94E-9A63-BE3325BCE3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23661"/>
          <a:stretch/>
        </p:blipFill>
        <p:spPr>
          <a:xfrm>
            <a:off x="468313" y="1989138"/>
            <a:ext cx="8207375" cy="4464050"/>
          </a:xfr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3D4701-CBB9-144A-9F14-CA57EF1EC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524625"/>
            <a:ext cx="2133600" cy="196850"/>
          </a:xfrm>
        </p:spPr>
        <p:txBody>
          <a:bodyPr wrap="square"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487F1CDE-12FD-4A29-A188-F61E31C1149A}" type="slidenum">
              <a:rPr lang="en-GB" sz="700" smtClean="0"/>
              <a:pPr>
                <a:lnSpc>
                  <a:spcPct val="90000"/>
                </a:lnSpc>
                <a:spcAft>
                  <a:spcPts val="600"/>
                </a:spcAft>
              </a:pPr>
              <a:t>10</a:t>
            </a:fld>
            <a:endParaRPr lang="en-GB" sz="700"/>
          </a:p>
        </p:txBody>
      </p:sp>
    </p:spTree>
    <p:extLst>
      <p:ext uri="{BB962C8B-B14F-4D97-AF65-F5344CB8AC3E}">
        <p14:creationId xmlns:p14="http://schemas.microsoft.com/office/powerpoint/2010/main" val="2365769310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DEC82E-600F-7640-9780-78488F30B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41784"/>
            <a:ext cx="6767513" cy="1143000"/>
          </a:xfrm>
        </p:spPr>
        <p:txBody>
          <a:bodyPr/>
          <a:lstStyle/>
          <a:p>
            <a:r>
              <a:rPr lang="en-US" sz="3000" dirty="0"/>
              <a:t>Unsupervised</a:t>
            </a:r>
            <a:br>
              <a:rPr lang="en-US" sz="3000" dirty="0"/>
            </a:br>
            <a:r>
              <a:rPr lang="en-US" sz="3000" dirty="0"/>
              <a:t>Map</a:t>
            </a:r>
          </a:p>
        </p:txBody>
      </p:sp>
      <p:pic>
        <p:nvPicPr>
          <p:cNvPr id="6" name="Content Placeholder 5" descr="A map of the world&#10;&#10;Description automatically generated with medium confidence">
            <a:extLst>
              <a:ext uri="{FF2B5EF4-FFF2-40B4-BE49-F238E27FC236}">
                <a16:creationId xmlns:a16="http://schemas.microsoft.com/office/drawing/2014/main" id="{2B14B02E-7B55-C24A-AE9D-3F19EFFBF0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792" y="12864"/>
            <a:ext cx="5623118" cy="6845136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5689D6-4BEA-EC4D-A797-0F923032DE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D6601-68B8-4AB9-A818-CC28DF2DFB69}" type="slidenum">
              <a:rPr lang="ru-RU" smtClean="0"/>
              <a:pPr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5724388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DEC82E-600F-7640-9780-78488F30B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41784"/>
            <a:ext cx="6767513" cy="1143000"/>
          </a:xfrm>
        </p:spPr>
        <p:txBody>
          <a:bodyPr/>
          <a:lstStyle/>
          <a:p>
            <a:r>
              <a:rPr lang="en-US" sz="3000" dirty="0"/>
              <a:t>Supervised</a:t>
            </a:r>
            <a:br>
              <a:rPr lang="en-US" sz="3000" dirty="0"/>
            </a:br>
            <a:r>
              <a:rPr lang="en-US" sz="3000" dirty="0"/>
              <a:t>Map</a:t>
            </a:r>
          </a:p>
        </p:txBody>
      </p:sp>
      <p:pic>
        <p:nvPicPr>
          <p:cNvPr id="6" name="Content Placeholder 5" descr="A picture containing map&#10;&#10;Description automatically generated">
            <a:extLst>
              <a:ext uri="{FF2B5EF4-FFF2-40B4-BE49-F238E27FC236}">
                <a16:creationId xmlns:a16="http://schemas.microsoft.com/office/drawing/2014/main" id="{3F92DA70-56D7-A441-AA31-C658340322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793" y="18502"/>
            <a:ext cx="5544616" cy="6794874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5689D6-4BEA-EC4D-A797-0F923032DE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D6601-68B8-4AB9-A818-CC28DF2DFB69}" type="slidenum">
              <a:rPr lang="ru-RU" smtClean="0"/>
              <a:pPr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33595547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5C0038-4FD7-C14C-9AC8-C16BD1A21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CA" dirty="0"/>
              <a:t>Unsupervised Vs Supervised</a:t>
            </a:r>
          </a:p>
        </p:txBody>
      </p:sp>
      <p:pic>
        <p:nvPicPr>
          <p:cNvPr id="11" name="Content Placeholder 10" descr="Map&#10;&#10;Description automatically generated">
            <a:extLst>
              <a:ext uri="{FF2B5EF4-FFF2-40B4-BE49-F238E27FC236}">
                <a16:creationId xmlns:a16="http://schemas.microsoft.com/office/drawing/2014/main" id="{76D0A9F1-1BC3-7747-9503-2CAEEE9662C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2174875"/>
            <a:ext cx="4461774" cy="4546600"/>
          </a:xfrm>
        </p:spPr>
      </p:pic>
      <p:pic>
        <p:nvPicPr>
          <p:cNvPr id="9" name="Content Placeholder 8" descr="Map&#10;&#10;Description automatically generated">
            <a:extLst>
              <a:ext uri="{FF2B5EF4-FFF2-40B4-BE49-F238E27FC236}">
                <a16:creationId xmlns:a16="http://schemas.microsoft.com/office/drawing/2014/main" id="{062A3B40-8435-3641-8F14-F44EA03FC573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1055" y="2174874"/>
            <a:ext cx="4477449" cy="4546599"/>
          </a:xfr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2E7C72-F2DA-FE43-9A8F-2B0B3574D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BC8E3-95D2-4B48-9FB2-69C144A855F2}" type="slidenum">
              <a:rPr lang="en-GB" smtClean="0"/>
              <a:pPr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5043087"/>
      </p:ext>
    </p:extLst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5E5259-AE26-184B-A878-6B282C32763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dirty="0"/>
              <a:t>Thank you for your attention!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9D4FFE0-45FE-7A47-BE89-C56037C1B8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94" y="6309320"/>
            <a:ext cx="3240162" cy="792410"/>
          </a:xfrm>
        </p:spPr>
        <p:txBody>
          <a:bodyPr/>
          <a:lstStyle/>
          <a:p>
            <a:r>
              <a:rPr lang="en-CA" dirty="0">
                <a:solidFill>
                  <a:schemeClr val="tx1">
                    <a:lumMod val="50000"/>
                  </a:schemeClr>
                </a:solidFill>
              </a:rPr>
              <a:t>References: Google Maps</a:t>
            </a:r>
          </a:p>
        </p:txBody>
      </p:sp>
    </p:spTree>
    <p:extLst>
      <p:ext uri="{BB962C8B-B14F-4D97-AF65-F5344CB8AC3E}">
        <p14:creationId xmlns:p14="http://schemas.microsoft.com/office/powerpoint/2010/main" val="21530680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C8AFE5-C4A4-B344-B100-E70D82453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Global View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E3A820-FEC6-654E-A764-163D1B6E83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F1CDE-12FD-4A29-A188-F61E31C1149A}" type="slidenum">
              <a:rPr lang="en-GB" smtClean="0"/>
              <a:pPr/>
              <a:t>2</a:t>
            </a:fld>
            <a:endParaRPr lang="en-GB"/>
          </a:p>
        </p:txBody>
      </p:sp>
      <p:pic>
        <p:nvPicPr>
          <p:cNvPr id="6" name="Content Placeholder 5" descr="Map&#10;&#10;Description automatically generated">
            <a:extLst>
              <a:ext uri="{FF2B5EF4-FFF2-40B4-BE49-F238E27FC236}">
                <a16:creationId xmlns:a16="http://schemas.microsoft.com/office/drawing/2014/main" id="{CACB9650-125A-2049-8ED5-AFDF44DF82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3428" y="1989138"/>
            <a:ext cx="5977145" cy="4464050"/>
          </a:xfrm>
        </p:spPr>
      </p:pic>
    </p:spTree>
    <p:extLst>
      <p:ext uri="{BB962C8B-B14F-4D97-AF65-F5344CB8AC3E}">
        <p14:creationId xmlns:p14="http://schemas.microsoft.com/office/powerpoint/2010/main" val="3123829456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C8AFE5-C4A4-B344-B100-E70D82453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Global View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E3A820-FEC6-654E-A764-163D1B6E83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F1CDE-12FD-4A29-A188-F61E31C1149A}" type="slidenum">
              <a:rPr lang="en-GB" smtClean="0"/>
              <a:pPr/>
              <a:t>3</a:t>
            </a:fld>
            <a:endParaRPr lang="en-GB"/>
          </a:p>
        </p:txBody>
      </p:sp>
      <p:pic>
        <p:nvPicPr>
          <p:cNvPr id="8" name="Picture 7" descr="Map&#10;&#10;Description automatically generated">
            <a:extLst>
              <a:ext uri="{FF2B5EF4-FFF2-40B4-BE49-F238E27FC236}">
                <a16:creationId xmlns:a16="http://schemas.microsoft.com/office/drawing/2014/main" id="{1E7A51A4-D971-BD40-A8A3-0E7F194B80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13" y="2348880"/>
            <a:ext cx="8207375" cy="3536439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00DFDF-7CBE-8D8A-219D-2DCE95A0F1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764987904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DEC82E-600F-7640-9780-78488F30B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0175"/>
            <a:ext cx="6767513" cy="1143000"/>
          </a:xfrm>
        </p:spPr>
        <p:txBody>
          <a:bodyPr/>
          <a:lstStyle/>
          <a:p>
            <a:r>
              <a:rPr lang="en-US" sz="3000" dirty="0"/>
              <a:t>Natural Map</a:t>
            </a:r>
          </a:p>
        </p:txBody>
      </p:sp>
      <p:pic>
        <p:nvPicPr>
          <p:cNvPr id="6" name="Content Placeholder 5" descr="Map&#10;&#10;Description automatically generated with low confidence">
            <a:extLst>
              <a:ext uri="{FF2B5EF4-FFF2-40B4-BE49-F238E27FC236}">
                <a16:creationId xmlns:a16="http://schemas.microsoft.com/office/drawing/2014/main" id="{58D55C82-15A2-F148-905B-8AA5CBE7F5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9862" y="-7271"/>
            <a:ext cx="5688632" cy="686527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5689D6-4BEA-EC4D-A797-0F923032DE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D6601-68B8-4AB9-A818-CC28DF2DFB69}" type="slidenum">
              <a:rPr lang="ru-RU" smtClean="0"/>
              <a:pPr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35236475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9203CF-6AB5-EA4F-8C6D-037D65695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Chosen Classifications</a:t>
            </a:r>
          </a:p>
        </p:txBody>
      </p:sp>
      <p:pic>
        <p:nvPicPr>
          <p:cNvPr id="6" name="Content Placeholder 5" descr="Table&#10;&#10;Description automatically generated">
            <a:extLst>
              <a:ext uri="{FF2B5EF4-FFF2-40B4-BE49-F238E27FC236}">
                <a16:creationId xmlns:a16="http://schemas.microsoft.com/office/drawing/2014/main" id="{82B8A3E0-7EC7-A340-A8AF-4FAB092D05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1350" y="2636912"/>
            <a:ext cx="5321300" cy="34544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68A0E8-2B0A-064F-BCA4-086BCFD03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F1CDE-12FD-4A29-A188-F61E31C1149A}" type="slidenum">
              <a:rPr lang="en-GB" smtClean="0"/>
              <a:pPr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9892625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1373EB-1E39-8D42-BCAC-EA40E3614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476250"/>
            <a:ext cx="8207375" cy="939800"/>
          </a:xfrm>
        </p:spPr>
        <p:txBody>
          <a:bodyPr wrap="square" anchor="ctr">
            <a:normAutofit/>
          </a:bodyPr>
          <a:lstStyle/>
          <a:p>
            <a:r>
              <a:rPr lang="en-CA" dirty="0"/>
              <a:t>Atlantic Ocean</a:t>
            </a:r>
          </a:p>
        </p:txBody>
      </p:sp>
      <p:pic>
        <p:nvPicPr>
          <p:cNvPr id="6" name="Content Placeholder 5" descr="A body of water with a land in the distance&#10;&#10;Description automatically generated with medium confidence">
            <a:extLst>
              <a:ext uri="{FF2B5EF4-FFF2-40B4-BE49-F238E27FC236}">
                <a16:creationId xmlns:a16="http://schemas.microsoft.com/office/drawing/2014/main" id="{F644DDCF-FFE2-1D4A-A47E-6279660E3F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912" b="1"/>
          <a:stretch/>
        </p:blipFill>
        <p:spPr>
          <a:xfrm>
            <a:off x="468313" y="1989138"/>
            <a:ext cx="8207375" cy="4464050"/>
          </a:xfr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3D4701-CBB9-144A-9F14-CA57EF1EC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524625"/>
            <a:ext cx="2133600" cy="196850"/>
          </a:xfrm>
        </p:spPr>
        <p:txBody>
          <a:bodyPr wrap="square"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487F1CDE-12FD-4A29-A188-F61E31C1149A}" type="slidenum">
              <a:rPr lang="en-GB" sz="700" smtClean="0"/>
              <a:pPr>
                <a:lnSpc>
                  <a:spcPct val="90000"/>
                </a:lnSpc>
                <a:spcAft>
                  <a:spcPts val="600"/>
                </a:spcAft>
              </a:pPr>
              <a:t>6</a:t>
            </a:fld>
            <a:endParaRPr lang="en-GB" sz="700"/>
          </a:p>
        </p:txBody>
      </p:sp>
    </p:spTree>
    <p:extLst>
      <p:ext uri="{BB962C8B-B14F-4D97-AF65-F5344CB8AC3E}">
        <p14:creationId xmlns:p14="http://schemas.microsoft.com/office/powerpoint/2010/main" val="3057443050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1373EB-1E39-8D42-BCAC-EA40E3614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476250"/>
            <a:ext cx="8207375" cy="939800"/>
          </a:xfrm>
        </p:spPr>
        <p:txBody>
          <a:bodyPr wrap="square" anchor="ctr">
            <a:normAutofit/>
          </a:bodyPr>
          <a:lstStyle/>
          <a:p>
            <a:r>
              <a:rPr lang="en-CA" dirty="0"/>
              <a:t>Herbaceous Rangeland</a:t>
            </a:r>
          </a:p>
        </p:txBody>
      </p:sp>
      <p:pic>
        <p:nvPicPr>
          <p:cNvPr id="6" name="Content Placeholder 5" descr="A picture containing grass, outdoor, sky, field&#10;&#10;Description automatically generated">
            <a:extLst>
              <a:ext uri="{FF2B5EF4-FFF2-40B4-BE49-F238E27FC236}">
                <a16:creationId xmlns:a16="http://schemas.microsoft.com/office/drawing/2014/main" id="{E0B728C0-BDCF-4245-ACE7-6B4AF3C532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35" r="-2" b="8936"/>
          <a:stretch/>
        </p:blipFill>
        <p:spPr>
          <a:xfrm>
            <a:off x="468313" y="1989138"/>
            <a:ext cx="8207375" cy="4464050"/>
          </a:xfr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3D4701-CBB9-144A-9F14-CA57EF1EC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524625"/>
            <a:ext cx="2133600" cy="196850"/>
          </a:xfrm>
        </p:spPr>
        <p:txBody>
          <a:bodyPr wrap="square"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487F1CDE-12FD-4A29-A188-F61E31C1149A}" type="slidenum">
              <a:rPr lang="en-GB" sz="700" smtClean="0"/>
              <a:pPr>
                <a:lnSpc>
                  <a:spcPct val="90000"/>
                </a:lnSpc>
                <a:spcAft>
                  <a:spcPts val="600"/>
                </a:spcAft>
              </a:pPr>
              <a:t>7</a:t>
            </a:fld>
            <a:endParaRPr lang="en-GB" sz="700"/>
          </a:p>
        </p:txBody>
      </p:sp>
    </p:spTree>
    <p:extLst>
      <p:ext uri="{BB962C8B-B14F-4D97-AF65-F5344CB8AC3E}">
        <p14:creationId xmlns:p14="http://schemas.microsoft.com/office/powerpoint/2010/main" val="1576235659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1373EB-1E39-8D42-BCAC-EA40E3614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476250"/>
            <a:ext cx="8207375" cy="939800"/>
          </a:xfrm>
        </p:spPr>
        <p:txBody>
          <a:bodyPr wrap="square" anchor="ctr">
            <a:normAutofit/>
          </a:bodyPr>
          <a:lstStyle/>
          <a:p>
            <a:r>
              <a:rPr lang="en-CA" dirty="0"/>
              <a:t>Barren Land</a:t>
            </a:r>
          </a:p>
        </p:txBody>
      </p:sp>
      <p:pic>
        <p:nvPicPr>
          <p:cNvPr id="6" name="Content Placeholder 5" descr="A road sign on the side of a road&#10;&#10;Description automatically generated with low confidence">
            <a:extLst>
              <a:ext uri="{FF2B5EF4-FFF2-40B4-BE49-F238E27FC236}">
                <a16:creationId xmlns:a16="http://schemas.microsoft.com/office/drawing/2014/main" id="{293470C5-938D-8547-A710-DB219C69FF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99" r="-2" b="-2"/>
          <a:stretch/>
        </p:blipFill>
        <p:spPr>
          <a:xfrm>
            <a:off x="468313" y="1989138"/>
            <a:ext cx="8207375" cy="4464050"/>
          </a:xfr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3D4701-CBB9-144A-9F14-CA57EF1EC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524625"/>
            <a:ext cx="2133600" cy="196850"/>
          </a:xfrm>
        </p:spPr>
        <p:txBody>
          <a:bodyPr wrap="square"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487F1CDE-12FD-4A29-A188-F61E31C1149A}" type="slidenum">
              <a:rPr lang="en-GB" sz="700" smtClean="0"/>
              <a:pPr>
                <a:lnSpc>
                  <a:spcPct val="90000"/>
                </a:lnSpc>
                <a:spcAft>
                  <a:spcPts val="600"/>
                </a:spcAft>
              </a:pPr>
              <a:t>8</a:t>
            </a:fld>
            <a:endParaRPr lang="en-GB" sz="700"/>
          </a:p>
        </p:txBody>
      </p:sp>
    </p:spTree>
    <p:extLst>
      <p:ext uri="{BB962C8B-B14F-4D97-AF65-F5344CB8AC3E}">
        <p14:creationId xmlns:p14="http://schemas.microsoft.com/office/powerpoint/2010/main" val="3280161617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1373EB-1E39-8D42-BCAC-EA40E3614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476250"/>
            <a:ext cx="8207375" cy="939800"/>
          </a:xfrm>
        </p:spPr>
        <p:txBody>
          <a:bodyPr wrap="square" anchor="ctr">
            <a:normAutofit/>
          </a:bodyPr>
          <a:lstStyle/>
          <a:p>
            <a:r>
              <a:rPr lang="en-CA" dirty="0"/>
              <a:t>Built Up Land</a:t>
            </a:r>
          </a:p>
        </p:txBody>
      </p:sp>
      <p:pic>
        <p:nvPicPr>
          <p:cNvPr id="6" name="Content Placeholder 5" descr="A street with cars and buildings on the side&#10;&#10;Description automatically generated with low confidence">
            <a:extLst>
              <a:ext uri="{FF2B5EF4-FFF2-40B4-BE49-F238E27FC236}">
                <a16:creationId xmlns:a16="http://schemas.microsoft.com/office/drawing/2014/main" id="{783ED4F7-C0FA-B849-877D-BC5BE4181A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267" b="19294"/>
          <a:stretch/>
        </p:blipFill>
        <p:spPr>
          <a:xfrm>
            <a:off x="468313" y="1989138"/>
            <a:ext cx="8207375" cy="4464050"/>
          </a:xfr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3D4701-CBB9-144A-9F14-CA57EF1EC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524625"/>
            <a:ext cx="2133600" cy="196850"/>
          </a:xfrm>
        </p:spPr>
        <p:txBody>
          <a:bodyPr wrap="square"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487F1CDE-12FD-4A29-A188-F61E31C1149A}" type="slidenum">
              <a:rPr lang="en-GB" sz="700" smtClean="0"/>
              <a:pPr>
                <a:lnSpc>
                  <a:spcPct val="90000"/>
                </a:lnSpc>
                <a:spcAft>
                  <a:spcPts val="600"/>
                </a:spcAft>
              </a:pPr>
              <a:t>9</a:t>
            </a:fld>
            <a:endParaRPr lang="en-GB" sz="700"/>
          </a:p>
        </p:txBody>
      </p:sp>
    </p:spTree>
    <p:extLst>
      <p:ext uri="{BB962C8B-B14F-4D97-AF65-F5344CB8AC3E}">
        <p14:creationId xmlns:p14="http://schemas.microsoft.com/office/powerpoint/2010/main" val="379454873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template">
  <a:themeElements>
    <a:clrScheme name="template 4">
      <a:dk1>
        <a:srgbClr val="4D4D4D"/>
      </a:dk1>
      <a:lt1>
        <a:srgbClr val="FFFFFF"/>
      </a:lt1>
      <a:dk2>
        <a:srgbClr val="000000"/>
      </a:dk2>
      <a:lt2>
        <a:srgbClr val="9B6902"/>
      </a:lt2>
      <a:accent1>
        <a:srgbClr val="C75E00"/>
      </a:accent1>
      <a:accent2>
        <a:srgbClr val="FED416"/>
      </a:accent2>
      <a:accent3>
        <a:srgbClr val="FFFFFF"/>
      </a:accent3>
      <a:accent4>
        <a:srgbClr val="404040"/>
      </a:accent4>
      <a:accent5>
        <a:srgbClr val="E0B6AA"/>
      </a:accent5>
      <a:accent6>
        <a:srgbClr val="E6C013"/>
      </a:accent6>
      <a:hlink>
        <a:srgbClr val="EE6600"/>
      </a:hlink>
      <a:folHlink>
        <a:srgbClr val="EAEAEA"/>
      </a:folHlink>
    </a:clrScheme>
    <a:fontScheme name="template">
      <a:majorFont>
        <a:latin typeface="Futura LT Book"/>
        <a:ea typeface="굴림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ru-RU" sz="3200" b="1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Futura LT Book" pitchFamily="2" charset="0"/>
            <a:ea typeface="굴림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ru-RU" sz="3200" b="1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Futura LT Book" pitchFamily="2" charset="0"/>
            <a:ea typeface="굴림" charset="-127"/>
          </a:defRPr>
        </a:defPPr>
      </a:lstStyle>
    </a:lnDef>
  </a:objectDefaults>
  <a:extraClrSchemeLst>
    <a:extraClrScheme>
      <a:clrScheme name="template 1">
        <a:dk1>
          <a:srgbClr val="4D4D4D"/>
        </a:dk1>
        <a:lt1>
          <a:srgbClr val="FFFFFF"/>
        </a:lt1>
        <a:dk2>
          <a:srgbClr val="000000"/>
        </a:dk2>
        <a:lt2>
          <a:srgbClr val="D5E1F3"/>
        </a:lt2>
        <a:accent1>
          <a:srgbClr val="BC4417"/>
        </a:accent1>
        <a:accent2>
          <a:srgbClr val="CF9C1C"/>
        </a:accent2>
        <a:accent3>
          <a:srgbClr val="FFFFFF"/>
        </a:accent3>
        <a:accent4>
          <a:srgbClr val="404040"/>
        </a:accent4>
        <a:accent5>
          <a:srgbClr val="DAB0AB"/>
        </a:accent5>
        <a:accent6>
          <a:srgbClr val="BB8D18"/>
        </a:accent6>
        <a:hlink>
          <a:srgbClr val="E8C97C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2">
        <a:dk1>
          <a:srgbClr val="4D4D4D"/>
        </a:dk1>
        <a:lt1>
          <a:srgbClr val="FFFFFF"/>
        </a:lt1>
        <a:dk2>
          <a:srgbClr val="000000"/>
        </a:dk2>
        <a:lt2>
          <a:srgbClr val="986615"/>
        </a:lt2>
        <a:accent1>
          <a:srgbClr val="BF4413"/>
        </a:accent1>
        <a:accent2>
          <a:srgbClr val="FFAB21"/>
        </a:accent2>
        <a:accent3>
          <a:srgbClr val="FFFFFF"/>
        </a:accent3>
        <a:accent4>
          <a:srgbClr val="404040"/>
        </a:accent4>
        <a:accent5>
          <a:srgbClr val="DCB0AA"/>
        </a:accent5>
        <a:accent6>
          <a:srgbClr val="E79B1D"/>
        </a:accent6>
        <a:hlink>
          <a:srgbClr val="C5A379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3">
        <a:dk1>
          <a:srgbClr val="4D4D4D"/>
        </a:dk1>
        <a:lt1>
          <a:srgbClr val="FFFFFF"/>
        </a:lt1>
        <a:dk2>
          <a:srgbClr val="000000"/>
        </a:dk2>
        <a:lt2>
          <a:srgbClr val="4A1B17"/>
        </a:lt2>
        <a:accent1>
          <a:srgbClr val="C66C00"/>
        </a:accent1>
        <a:accent2>
          <a:srgbClr val="FED416"/>
        </a:accent2>
        <a:accent3>
          <a:srgbClr val="FFFFFF"/>
        </a:accent3>
        <a:accent4>
          <a:srgbClr val="404040"/>
        </a:accent4>
        <a:accent5>
          <a:srgbClr val="DFBAAA"/>
        </a:accent5>
        <a:accent6>
          <a:srgbClr val="E6C013"/>
        </a:accent6>
        <a:hlink>
          <a:srgbClr val="FFDE93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4">
        <a:dk1>
          <a:srgbClr val="4D4D4D"/>
        </a:dk1>
        <a:lt1>
          <a:srgbClr val="FFFFFF"/>
        </a:lt1>
        <a:dk2>
          <a:srgbClr val="000000"/>
        </a:dk2>
        <a:lt2>
          <a:srgbClr val="9B6902"/>
        </a:lt2>
        <a:accent1>
          <a:srgbClr val="C75E00"/>
        </a:accent1>
        <a:accent2>
          <a:srgbClr val="FED416"/>
        </a:accent2>
        <a:accent3>
          <a:srgbClr val="FFFFFF"/>
        </a:accent3>
        <a:accent4>
          <a:srgbClr val="404040"/>
        </a:accent4>
        <a:accent5>
          <a:srgbClr val="E0B6AA"/>
        </a:accent5>
        <a:accent6>
          <a:srgbClr val="E6C013"/>
        </a:accent6>
        <a:hlink>
          <a:srgbClr val="EE6600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5">
        <a:dk1>
          <a:srgbClr val="4D4D4D"/>
        </a:dk1>
        <a:lt1>
          <a:srgbClr val="FFFFFF"/>
        </a:lt1>
        <a:dk2>
          <a:srgbClr val="000000"/>
        </a:dk2>
        <a:lt2>
          <a:srgbClr val="570301"/>
        </a:lt2>
        <a:accent1>
          <a:srgbClr val="D37E00"/>
        </a:accent1>
        <a:accent2>
          <a:srgbClr val="F5CB03"/>
        </a:accent2>
        <a:accent3>
          <a:srgbClr val="FFFFFF"/>
        </a:accent3>
        <a:accent4>
          <a:srgbClr val="404040"/>
        </a:accent4>
        <a:accent5>
          <a:srgbClr val="E6C0AA"/>
        </a:accent5>
        <a:accent6>
          <a:srgbClr val="DEB802"/>
        </a:accent6>
        <a:hlink>
          <a:srgbClr val="D86001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6">
        <a:dk1>
          <a:srgbClr val="4D4D4D"/>
        </a:dk1>
        <a:lt1>
          <a:srgbClr val="FFFFFF"/>
        </a:lt1>
        <a:dk2>
          <a:srgbClr val="000000"/>
        </a:dk2>
        <a:lt2>
          <a:srgbClr val="713C0C"/>
        </a:lt2>
        <a:accent1>
          <a:srgbClr val="E4B058"/>
        </a:accent1>
        <a:accent2>
          <a:srgbClr val="FDD912"/>
        </a:accent2>
        <a:accent3>
          <a:srgbClr val="FFFFFF"/>
        </a:accent3>
        <a:accent4>
          <a:srgbClr val="404040"/>
        </a:accent4>
        <a:accent5>
          <a:srgbClr val="EFD4B4"/>
        </a:accent5>
        <a:accent6>
          <a:srgbClr val="E5C40F"/>
        </a:accent6>
        <a:hlink>
          <a:srgbClr val="E06301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7">
        <a:dk1>
          <a:srgbClr val="4D4D4D"/>
        </a:dk1>
        <a:lt1>
          <a:srgbClr val="FFFFFF"/>
        </a:lt1>
        <a:dk2>
          <a:srgbClr val="000000"/>
        </a:dk2>
        <a:lt2>
          <a:srgbClr val="953900"/>
        </a:lt2>
        <a:accent1>
          <a:srgbClr val="B65300"/>
        </a:accent1>
        <a:accent2>
          <a:srgbClr val="CE6A00"/>
        </a:accent2>
        <a:accent3>
          <a:srgbClr val="FFFFFF"/>
        </a:accent3>
        <a:accent4>
          <a:srgbClr val="404040"/>
        </a:accent4>
        <a:accent5>
          <a:srgbClr val="D7B3AA"/>
        </a:accent5>
        <a:accent6>
          <a:srgbClr val="BA5F00"/>
        </a:accent6>
        <a:hlink>
          <a:srgbClr val="F0A806"/>
        </a:hlink>
        <a:folHlink>
          <a:srgbClr val="FFE6C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8">
        <a:dk1>
          <a:srgbClr val="4D4D4D"/>
        </a:dk1>
        <a:lt1>
          <a:srgbClr val="FFFFFF"/>
        </a:lt1>
        <a:dk2>
          <a:srgbClr val="000000"/>
        </a:dk2>
        <a:lt2>
          <a:srgbClr val="D87200"/>
        </a:lt2>
        <a:accent1>
          <a:srgbClr val="E29B07"/>
        </a:accent1>
        <a:accent2>
          <a:srgbClr val="EDBF03"/>
        </a:accent2>
        <a:accent3>
          <a:srgbClr val="FFFFFF"/>
        </a:accent3>
        <a:accent4>
          <a:srgbClr val="404040"/>
        </a:accent4>
        <a:accent5>
          <a:srgbClr val="EECBAA"/>
        </a:accent5>
        <a:accent6>
          <a:srgbClr val="D7AD02"/>
        </a:accent6>
        <a:hlink>
          <a:srgbClr val="7CA43F"/>
        </a:hlink>
        <a:folHlink>
          <a:srgbClr val="FFE6C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9">
        <a:dk1>
          <a:srgbClr val="4D4D4D"/>
        </a:dk1>
        <a:lt1>
          <a:srgbClr val="FFFFFF"/>
        </a:lt1>
        <a:dk2>
          <a:srgbClr val="000000"/>
        </a:dk2>
        <a:lt2>
          <a:srgbClr val="D24D06"/>
        </a:lt2>
        <a:accent1>
          <a:srgbClr val="E59709"/>
        </a:accent1>
        <a:accent2>
          <a:srgbClr val="E9AC24"/>
        </a:accent2>
        <a:accent3>
          <a:srgbClr val="FFFFFF"/>
        </a:accent3>
        <a:accent4>
          <a:srgbClr val="404040"/>
        </a:accent4>
        <a:accent5>
          <a:srgbClr val="F0C9AA"/>
        </a:accent5>
        <a:accent6>
          <a:srgbClr val="D39B20"/>
        </a:accent6>
        <a:hlink>
          <a:srgbClr val="F7B80B"/>
        </a:hlink>
        <a:folHlink>
          <a:srgbClr val="FFE6C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0">
        <a:dk1>
          <a:srgbClr val="4D4D4D"/>
        </a:dk1>
        <a:lt1>
          <a:srgbClr val="FFFFFF"/>
        </a:lt1>
        <a:dk2>
          <a:srgbClr val="000000"/>
        </a:dk2>
        <a:lt2>
          <a:srgbClr val="CD5003"/>
        </a:lt2>
        <a:accent1>
          <a:srgbClr val="419DCF"/>
        </a:accent1>
        <a:accent2>
          <a:srgbClr val="BC1F1F"/>
        </a:accent2>
        <a:accent3>
          <a:srgbClr val="FFFFFF"/>
        </a:accent3>
        <a:accent4>
          <a:srgbClr val="404040"/>
        </a:accent4>
        <a:accent5>
          <a:srgbClr val="B0CCE4"/>
        </a:accent5>
        <a:accent6>
          <a:srgbClr val="AA1B1B"/>
        </a:accent6>
        <a:hlink>
          <a:srgbClr val="FFE42F"/>
        </a:hlink>
        <a:folHlink>
          <a:srgbClr val="FFE6C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1">
        <a:dk1>
          <a:srgbClr val="4D4D4D"/>
        </a:dk1>
        <a:lt1>
          <a:srgbClr val="FFFFFF"/>
        </a:lt1>
        <a:dk2>
          <a:srgbClr val="000000"/>
        </a:dk2>
        <a:lt2>
          <a:srgbClr val="DF2905"/>
        </a:lt2>
        <a:accent1>
          <a:srgbClr val="D05203"/>
        </a:accent1>
        <a:accent2>
          <a:srgbClr val="72A3E1"/>
        </a:accent2>
        <a:accent3>
          <a:srgbClr val="FFFFFF"/>
        </a:accent3>
        <a:accent4>
          <a:srgbClr val="404040"/>
        </a:accent4>
        <a:accent5>
          <a:srgbClr val="E4B3AA"/>
        </a:accent5>
        <a:accent6>
          <a:srgbClr val="6793CC"/>
        </a:accent6>
        <a:hlink>
          <a:srgbClr val="F3A105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Custom Design">
  <a:themeElements>
    <a:clrScheme name="Custom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Custom Design">
      <a:majorFont>
        <a:latin typeface="Futura LT Boo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ru-RU" sz="3200" b="1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Futura LT Book" pitchFamily="2" charset="0"/>
            <a:ea typeface="굴림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ru-RU" sz="3200" b="1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Futura LT Book" pitchFamily="2" charset="0"/>
            <a:ea typeface="굴림" charset="-127"/>
          </a:defRPr>
        </a:defPPr>
      </a:lstStyle>
    </a:lnDef>
  </a:objectDefaults>
  <a:extraClrSchemeLst>
    <a:extraClrScheme>
      <a:clrScheme name="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</Template>
  <TotalTime>149</TotalTime>
  <Words>59</Words>
  <Application>Microsoft Office PowerPoint</Application>
  <PresentationFormat>On-screen Show (4:3)</PresentationFormat>
  <Paragraphs>29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Futura LT</vt:lpstr>
      <vt:lpstr>Futura LT Book</vt:lpstr>
      <vt:lpstr>template</vt:lpstr>
      <vt:lpstr>Custom Design</vt:lpstr>
      <vt:lpstr>Las Palmas, Spain</vt:lpstr>
      <vt:lpstr>Global View</vt:lpstr>
      <vt:lpstr>Global View</vt:lpstr>
      <vt:lpstr>Natural Map</vt:lpstr>
      <vt:lpstr>Chosen Classifications</vt:lpstr>
      <vt:lpstr>Atlantic Ocean</vt:lpstr>
      <vt:lpstr>Herbaceous Rangeland</vt:lpstr>
      <vt:lpstr>Barren Land</vt:lpstr>
      <vt:lpstr>Built Up Land</vt:lpstr>
      <vt:lpstr>Transportation Routes</vt:lpstr>
      <vt:lpstr>Unsupervised Map</vt:lpstr>
      <vt:lpstr>Supervised Map</vt:lpstr>
      <vt:lpstr>Unsupervised Vs Supervised</vt:lpstr>
      <vt:lpstr>Thank you for your attention!</vt:lpstr>
    </vt:vector>
  </TitlesOfParts>
  <Company>ORG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Name of presentation</dc:title>
  <dc:creator>ADMIN</dc:creator>
  <cp:lastModifiedBy>David Cardenas Ochoa</cp:lastModifiedBy>
  <cp:revision>4</cp:revision>
  <dcterms:created xsi:type="dcterms:W3CDTF">2016-11-15T11:36:28Z</dcterms:created>
  <dcterms:modified xsi:type="dcterms:W3CDTF">2024-09-11T03:21:47Z</dcterms:modified>
</cp:coreProperties>
</file>